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6" r:id="rId9"/>
    <p:sldId id="275" r:id="rId10"/>
    <p:sldId id="277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2E39145-C0FB-41E0-9ED9-EB355E559C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C1E0325-9E04-45F5-88D2-E6FDD2DDE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2E82881-F4DB-486F-BD2A-AC9B333E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99976E7-FCC3-4DC2-A42E-A882BCA66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069D43-5A09-4F29-8748-1650B7D80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6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ED0D3A1-8284-43A1-858F-87C1139F2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3D258E9-5B4D-4504-8BF6-034CAC6B9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2281C7E-3EFD-4FF0-BEC3-AB56E83EA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A35771F-3E5B-4F48-9622-C86E10C35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1F978BC-8E44-4AB5-9A26-9EF540931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473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B3E4408-58EB-43B2-B668-5F27927385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4AA7A0C7-D3F1-4512-B91E-D267ACDB0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595F3E-8A22-415C-96CF-90CDA50FA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0415F-F7F1-4EF4-A863-AE4C4E07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906BEDB-CD95-4E7C-85C7-49BA41C3A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8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6AA335-1ABD-4EF5-83B8-4F161B819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3A8FC44-2DCF-4C41-BFFC-24FC29084C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6D4EDB-B0A0-4DE4-B3C7-017DAD63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B0CA5D6-F54A-4EF5-BA6F-6BD80E750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DD3A974-2661-408D-B5A5-2D183397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11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423BF0F-B4CE-4AAE-9EB7-E53384333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53B5BC5-CBB7-4182-8151-542757765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B011119-D30C-4C74-BAEC-97412996A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3261A14-C51A-483C-965F-CDF01C28F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B277AC0-CCC8-459E-8A2F-B09C424D7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484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B20550-58CA-4DFC-B18C-1D1F03FBA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67AF51-3199-4B0F-A973-B3941B123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FD61AF0F-911B-4C78-BBE2-58FAA7B36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2CB40E6-92DE-4BE5-9C38-E68CFB83C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82F489C-8D66-455C-ABF9-BAD5AAE61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1D5164D-7E1A-4D81-AC08-B5288C84E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4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D070525-B4FC-4F27-B2CA-A4F3A5170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C4ADCBF-D99A-4D61-AD2C-559C07A23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7F75152-781E-4C4C-A4BF-E666E82FF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7BFF503-B606-4611-A339-74992EBB7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133A91F-07DB-4C6A-A7FC-7457ED478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31D12D7E-3963-4F55-B6FA-502B5B6A1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256341B8-4F14-4C69-99A4-69C3C139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601131DA-143D-4E76-A61B-B9B890AA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B5DA848-8CB7-4CCC-9C48-C66764E7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DF44864F-4006-4E58-AA09-880705F2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C5DA9E2-8508-4150-9AE7-FC3E9A758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1E501FC2-BADC-4B1B-BC86-B4CC7DC08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58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181058EE-0A6C-4C43-84D2-C9534C670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6A9A1B0-4A75-4026-9826-CD1CEF5E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5C06C37-1D90-4194-B3B4-B8E6176E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0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C2B2BB-F95A-43DC-9D5E-7F56B67E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C6A176-DDB7-44CB-9DAA-12718786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D43D1BC-85C5-41E5-97C2-F26BFC7BD2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EF7705B-D233-4007-A0F1-AC5195BAE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452CD28-5E30-4A7E-BC73-E1C745802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8FE5667-B7A6-4337-A1F0-44909C0A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115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C2CFA83-D8BC-450E-A808-FC1AC7B6E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1137976-AD17-4CEA-BBA5-4C0FDEE2D2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144A06D-E23C-45DF-80B0-522FA2FA7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A1E2675-42B1-44C9-8FD5-DADEC4A75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C9BC31D-D0A0-467B-B628-53667B11C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4AE8DE5-0512-4799-BB63-F87BBDA98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0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53363B11-8BC3-487D-86DF-12D7B363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1C393F3-1024-4711-8122-5BA9C267F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618EE9E-6225-459C-A2C0-545F2D18EE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FC1FF-C41B-4991-8B91-2DC5553AE7A0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92253E8-0925-4B5F-B118-247C7D0E0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33E5A6D-244D-4D4C-B364-2C7271A3F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42703-7802-43AE-A835-84F37087D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6627478-0523-4D47-A679-3855CC4F0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8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9D28C8EB-FA06-425B-ADE1-593A91FF6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33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28C77C1-7268-488B-B3DF-299EC0A5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2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2346108-5DD4-4C13-8A23-D6DB6E53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94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DF4F14F-2FF2-4310-BC12-B0F63CC17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35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1249CE5-87FE-4D9C-8BD8-7EB8DAD64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5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821817DD-FA09-436F-82EB-D38CB992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68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F674931A-5AEC-420F-9E45-B50A1A9A1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10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41A93A0C-B843-4A89-9BA2-EF7A9F5F0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3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ADA4529-3E90-48FD-ABDF-301FC1DE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40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D78A43BE-D0EA-4514-B450-AFA278CC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5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2FBE7880-B303-4FB3-AB95-8AE3ECBB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90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6651622-2A8A-4AD7-B59A-FD1A85628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60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70927255-9BA0-4B74-8AFA-15DBF2CD6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8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E562FA20-D8A2-4FE1-B1EC-CEF4DE8FA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38812EEA-C69B-4FF0-B3A0-7E9685BC7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5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2019834E-05C8-456C-B2D7-481B9EDD6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7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80213FE-1FF4-4BC6-8F25-A7DBF56AA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1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5410E11B-F445-4A21-BB42-99666C80B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8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E9D92E2-C8EC-457C-B8CD-3DE012086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40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590167D-179E-4AF7-9720-4144A212F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7F23F77-E3FC-4021-93AC-EBA9C73AB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0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A2C634D9-0E8B-4DBB-B63D-E8ED9E059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Szélesvásznú</PresentationFormat>
  <Paragraphs>0</Paragraphs>
  <Slides>23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Office-téma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Máté Molnár</dc:creator>
  <cp:lastModifiedBy>Máté Molnár</cp:lastModifiedBy>
  <cp:revision>1</cp:revision>
  <dcterms:created xsi:type="dcterms:W3CDTF">2022-04-29T08:32:19Z</dcterms:created>
  <dcterms:modified xsi:type="dcterms:W3CDTF">2022-04-29T08:42:16Z</dcterms:modified>
</cp:coreProperties>
</file>